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4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2" autoAdjust="0"/>
    <p:restoredTop sz="94660"/>
  </p:normalViewPr>
  <p:slideViewPr>
    <p:cSldViewPr snapToGrid="0">
      <p:cViewPr varScale="1">
        <p:scale>
          <a:sx n="51" d="100"/>
          <a:sy n="51" d="100"/>
        </p:scale>
        <p:origin x="10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4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4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46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2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00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8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04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74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794B6-FCD3-4760-B7F3-2E833FD6AC9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CECA8-7069-4722-91F4-7867514EF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97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1935326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2295" y="128337"/>
            <a:ext cx="248652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№4-УП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8821" y="2971800"/>
            <a:ext cx="675372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полы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33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бетонных полов — порядок работ и их особенности.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Бетонные полы бывают просто необходимы на некоторых объектах: в складских помещениях, на терминалах, в гаражах и прочих. То есть там, где предполагается высокая нагрузка на пол, которую другое покрытие просто не выдержит. Популярность этого покрытия объясняется так же тем, что устройство бетонных полов, хотя и требует соблюдения технологии, но вполне под силу для самостоятельного выполнения.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устройства бетонного пола.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К бетонным полам предъявляется ряд требований, которым они должны соответствовать: долговечность, высокая химическая стойкость, герметичность, устойчивость к нагрузкам, отсутствие пыления. Для того, чтобы получить бетонное покрытие, которое отвечает всем этим требованиям, необходимо выполнить два условия: использовать качественные материалы и строго соблюдать технологию, в которой выделяют четыре основных этапа: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основания;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бетона в стяжку;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финишная обработка поверхности;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нарезка швов, их герметизация.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Укладку пола можно проводить как по уже существующему цементобетонному основанию, так и по грунтовому. Устройство бетонного пола по грунту хотя и экономичный, но довольно трудоемкий способ обустройства пола. Его целесообразно обустраивать в тех местах, где достаточно сухо. Качественно выполненный пол по грунту имеет слоистую структуру.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/>
              <a:t>При необходимости в эту схему вносят коррективы, в зависимости от задач и условий. От этого зависит также и технология устройства бетонных полов. Такой пол требует тщательной подготовки основания.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" y="88543"/>
            <a:ext cx="12079705" cy="2911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вариантов, но наиболее часто пирог пола по грунту выглядит так: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грунтовое уплотненное основание;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подсыпки из речного песка;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щебня или керамзита;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гидроизоляция;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стяжка (черновая);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пароизоляция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утеплитель;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армированная стяжка (чистовая).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2529" y="1155032"/>
            <a:ext cx="7707175" cy="57029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8547" y="3264879"/>
            <a:ext cx="4163982" cy="2975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 необходимости в эту схему вносят коррективы, в зависимости от задач и условий. 	От этого зависит также и технология устройства бетонных полов. 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пол требует тщательной подготовки основания.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2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основания.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При укладке на старое бетонное основание проводят тщательную подготовку: трещины расширяют и заполняют ремонтным составом из цементно-песчаной смеси или полимера.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местах, где основание не подлежит ремонту, его полностью снимают и укладывают новый бетон. Перепады высот нивелируют, пыль тщательно убирают.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Подготовка грунтового основания начинается с нивелировки, которая позволяет оценить объем предстоящих земляных работ и определить уровень пола. Затем грунт утрамбовывают с помощью специальных машин, что позволяет в дальнейшем избежать просадок и растрескивания пола.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укладывается «подушка» из речного песка и тоже утрамбовывается с помощью катков или вибротрамбующих машин.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плотность подушки была достаточной, песка укладывают на 25% больше, затем смачивают и только после этого утрамбовывают до нужной толщины. Поверх песка засыпается слой гравия или керамзита.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1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" y="0"/>
            <a:ext cx="5694946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Гидроизоляция.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Гидроизоляция с одной стороны должна препятствовать впитыванию влаги основанием из бетонной стяжки, а с другой – предотвращает проникновение влаги из грунта. 	Производится она с применением полимерных мембран или рулонных материалов, иногда применяют толстый полиэтилен без повреждений. 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Гидроизоляция препятствует впитыванию влаги основанием из бетонной стяжки и предотвращает проникновение влаги из грунта 	Гидроизоляцию укладывают внахлест с напуском на стены (15-20 см), стыки проклеивают скотчем. </a:t>
            </a:r>
          </a:p>
          <a:p>
            <a:pPr algn="just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253" y="-1"/>
            <a:ext cx="6440747" cy="67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1"/>
            <a:ext cx="9195758" cy="45374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бетонного основания (чернового).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слой играет роль основы для гидроизоляционных материалов. Черновую стяжку выполняют из так называемого «тощего бетона», с применением щебня (фракция 5 – 20). Требования к ней не слишком высоки, потому укладывается она довольно просто. Толщина должна быть не менее 40 мм, перепады по горизонтали – не больше 4мм.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пароизоляции.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Слой пароизоляционных материалов (оптимальным решением будут полимерно-битумные мембраны, но и другие варианты тоже годятся) укладывается на черновое бетонное основание.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Утепление пола.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 оценить, насколько необходима эта процедура, и какой материал для утепления пола лучше использовать. В качестве утеплителя стоит предпочесть материалы устойчивые к влиянию влаги, или же обеспечить их хорошую гидроизоляцию. Наиболее часто используют в качестве утеплителя пенопласт, экструдированный пенополистирол, минеральную вату.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" y="4537493"/>
            <a:ext cx="12192002" cy="23205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финишной стяжки происходит в несколько этапов: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армирование (может осуществляться с помощью дорожной сетки, а при повышенных нагрузках лучше использовать каркас из прутьев от 8мм в диаметре);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заливка бетонной смеси (лучше воспользоваться услугами арендованной спецтехники);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маяков (маяковые рейки устанавливают приблизительно на расстоянии двух метров друг от друга, так, чтобы на них можно было опереть концы правила);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заливка пола (осуществляется на 1,5 см выше установленных маяков);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разравнивание и уплотнение бетона с помощью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виброрейки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правила.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756" y="38685"/>
            <a:ext cx="2996243" cy="33903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195756" y="3526045"/>
            <a:ext cx="2674192" cy="1235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армирования используют дорожную сетку, а при повышенных нагрузках — каркас из прутьев. </a:t>
            </a:r>
          </a:p>
        </p:txBody>
      </p:sp>
    </p:spTree>
    <p:extLst>
      <p:ext uri="{BB962C8B-B14F-4D97-AF65-F5344CB8AC3E}">
        <p14:creationId xmlns:p14="http://schemas.microsoft.com/office/powerpoint/2010/main" val="770694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1" y="0"/>
            <a:ext cx="6090247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Финишная обработка поверхности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После завершения процесса укладки и уплотнения бетона делается технологический перерыв, для того чтобы бетон мог приобрести прочность. 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температуры воздуха и его влажности он может быть не меньше 3 часов, но не более 7 (глубина оставленного на нем следа должна составлять 2-3 мм). 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этот период осуществляется грубая затирка пола с помощью затирочных машин или дисков. 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Чуть позже, когда глубина оставленного следа будет равна 1 мм, выполняют финишную затирку.</a:t>
            </a:r>
          </a:p>
          <a:p>
            <a:pPr algn="just"/>
            <a:r>
              <a:rPr lang="ru-RU" dirty="0" smtClean="0"/>
              <a:t>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Иногда, чтобы получить более прочное и долговечное основание, используют топпинг, специальную смесь на основе цемента и других веществ, которая втирается в бетон. 	Применение специальных полимерных пропиток позволяет решить проблему пыления.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246" y="0"/>
            <a:ext cx="6101751" cy="54691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77153" y="5706373"/>
            <a:ext cx="572793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Затирка пола осуществляется с помощью затирочных машин или дисков.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66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Нарезка швов в бетоне.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Бетон в стяжке является довольно хрупким материалом, как это ни странно звучит, и склонен к растрескиванию. Для того, чтобы ограничить этот процесс, в бетонной стяжке нарезают деформационные швы. Их существует три вида: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изоляционные – делаются в местах соприкосновения пола со всеми конструкциями здания: стенами, колонами, и препятствуют передаче вибраций;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усадочные – снимают напряжение во время высыхания и усадки бетона, которые происходит неравномерно;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конструкционные – делаются в тех местах, где происходит соприкосновение бетонов, уложенных в разное время.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Нарезаться швы должны, как только бетон приобретет достаточную прочность, но до появления произвольных трещин. Расположение швов отмечают мелом, нарезают их в той последовательности, в какой происходила укладка бетона.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нарезки составляет приблизительно 1/3 толщины бетонной стяжки. Чтобы облегчить уход за швами и укрепить их края, осуществляют герметизацию.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герметика выбирают в зависимости от условий эксплуатации и предполагаемой нагрузки на пол. Перед герметизацией, шов тщательно очищают от пыли и мусора. После тщательного выполнения всех этапов, стяжке дают возможность затвердеть и высохнуть.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Резюме.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Укладка бетонных полов – процедура, которая может выполняться не только профессионалами, но и самостоятельно. В любом случае, следует уделить пристальное внимание соблюдению всех этапов технологического процесса, некоторые нюансы и тонкости которого были освещены в статье. Такой подход позволит получить в результате прочный, долговечный пол, который отлично выдерживает большие нагрузки и достойно справляется со своей задачей.</a:t>
            </a:r>
          </a:p>
          <a:p>
            <a:pPr algn="just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353</Words>
  <Application>Microsoft Office PowerPoint</Application>
  <PresentationFormat>Широкоэкранный</PresentationFormat>
  <Paragraphs>62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2020-11-30T10:04:52Z</dcterms:created>
  <dcterms:modified xsi:type="dcterms:W3CDTF">2020-11-30T14:33:56Z</dcterms:modified>
</cp:coreProperties>
</file>